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</p:sldMasterIdLst>
  <p:notesMasterIdLst>
    <p:notesMasterId r:id="rId12"/>
  </p:notesMasterIdLst>
  <p:sldIdLst>
    <p:sldId id="256" r:id="rId2"/>
    <p:sldId id="260" r:id="rId3"/>
    <p:sldId id="335" r:id="rId4"/>
    <p:sldId id="333" r:id="rId5"/>
    <p:sldId id="338" r:id="rId6"/>
    <p:sldId id="339" r:id="rId7"/>
    <p:sldId id="337" r:id="rId8"/>
    <p:sldId id="340" r:id="rId9"/>
    <p:sldId id="342" r:id="rId10"/>
    <p:sldId id="267" r:id="rId11"/>
  </p:sldIdLst>
  <p:sldSz cx="12192000" cy="6858000"/>
  <p:notesSz cx="6858000" cy="9144000"/>
  <p:embeddedFontLst>
    <p:embeddedFont>
      <p:font typeface="배달의민족 주아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50913"/>
    <a:srgbClr val="A500EF"/>
    <a:srgbClr val="FE0557"/>
    <a:srgbClr val="F92359"/>
    <a:srgbClr val="4285F3"/>
    <a:srgbClr val="D82E25"/>
    <a:srgbClr val="EC3DB3"/>
    <a:srgbClr val="5480F4"/>
    <a:srgbClr val="F5BF1F"/>
    <a:srgbClr val="428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1" autoAdjust="0"/>
    <p:restoredTop sz="90330" autoAdjust="0"/>
  </p:normalViewPr>
  <p:slideViewPr>
    <p:cSldViewPr snapToGrid="0">
      <p:cViewPr varScale="1">
        <p:scale>
          <a:sx n="100" d="100"/>
          <a:sy n="100" d="100"/>
        </p:scale>
        <p:origin x="100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CE6860C-9B4C-42C3-B85A-B3EA7CD305ED}" type="datetime1">
              <a:rPr lang="ko-KR" altLang="en-US"/>
              <a:pPr lvl="0">
                <a:defRPr lang="ko-KR" altLang="en-US"/>
              </a:pPr>
              <a:t>2022-06-30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2F0CAA9-BFFD-4EE5-A436-39E8D85409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36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879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66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9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06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06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15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2F0CAA9-BFFD-4EE5-A436-39E8D8540993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E77840-EFC3-4143-929D-970905DE1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8752"/>
            <a:ext cx="12192001" cy="68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9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E50A34-78D3-4F96-978F-C7E98025F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53750" cy="687675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598" y="-18752"/>
            <a:ext cx="8915401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76711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0F94DC8-FDF4-43C4-B988-5375E7FE3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8752"/>
            <a:ext cx="12192001" cy="687675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-1" y="-9728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3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노란색이(가) 표시된 사진&#10;&#10;자동 생성된 설명">
            <a:extLst>
              <a:ext uri="{FF2B5EF4-FFF2-40B4-BE49-F238E27FC236}">
                <a16:creationId xmlns:a16="http://schemas.microsoft.com/office/drawing/2014/main" id="{76F2BE5D-A58B-4CDA-8A1A-14C1A86F9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636741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86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사람, 실내, 전자기기이(가) 표시된 사진&#10;&#10;자동 생성된 설명">
            <a:extLst>
              <a:ext uri="{FF2B5EF4-FFF2-40B4-BE49-F238E27FC236}">
                <a16:creationId xmlns:a16="http://schemas.microsoft.com/office/drawing/2014/main" id="{7FBD244F-A807-4BF9-846F-9062F13F7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86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9035C5A0-052F-4D81-AD75-602EE39D35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63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8EB65C4-6A1D-45E0-931D-1B8215FBF1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0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8EB65C4-6A1D-45E0-931D-1B8215FBF1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98F97D-E7B7-4558-9A35-91CDC87BE582}"/>
              </a:ext>
            </a:extLst>
          </p:cNvPr>
          <p:cNvSpPr/>
          <p:nvPr userDrawn="1"/>
        </p:nvSpPr>
        <p:spPr>
          <a:xfrm>
            <a:off x="3276599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1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C93C9D1-14A8-4923-BDA3-993F844F5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3276601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96F94D-F903-4D69-901F-6CD54D0048F5}"/>
              </a:ext>
            </a:extLst>
          </p:cNvPr>
          <p:cNvSpPr/>
          <p:nvPr userDrawn="1"/>
        </p:nvSpPr>
        <p:spPr>
          <a:xfrm>
            <a:off x="3276599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02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노란색이(가) 표시된 사진&#10;&#10;자동 생성된 설명">
            <a:extLst>
              <a:ext uri="{FF2B5EF4-FFF2-40B4-BE49-F238E27FC236}">
                <a16:creationId xmlns:a16="http://schemas.microsoft.com/office/drawing/2014/main" id="{261C9A9C-9553-401B-9B01-BEEFFAEEE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636741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407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창문, 사람들이(가) 표시된 사진&#10;&#10;자동 생성된 설명">
            <a:extLst>
              <a:ext uri="{FF2B5EF4-FFF2-40B4-BE49-F238E27FC236}">
                <a16:creationId xmlns:a16="http://schemas.microsoft.com/office/drawing/2014/main" id="{6F019F31-8247-48DE-820D-982F50989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01370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8910B1-F4B6-44DF-A58E-CC30D7BFDD74}"/>
              </a:ext>
            </a:extLst>
          </p:cNvPr>
          <p:cNvSpPr/>
          <p:nvPr userDrawn="1"/>
        </p:nvSpPr>
        <p:spPr>
          <a:xfrm>
            <a:off x="3276600" y="0"/>
            <a:ext cx="891540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B3F95B-A12E-450E-A30A-01A16F14A6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941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DE8DF-17A4-4CAA-8E75-CD2A532822F8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1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86" r:id="rId3"/>
    <p:sldLayoutId id="2147483690" r:id="rId4"/>
    <p:sldLayoutId id="2147483689" r:id="rId5"/>
    <p:sldLayoutId id="2147483687" r:id="rId6"/>
    <p:sldLayoutId id="2147483688" r:id="rId7"/>
    <p:sldLayoutId id="2147483684" r:id="rId8"/>
    <p:sldLayoutId id="2147483680" r:id="rId9"/>
    <p:sldLayoutId id="2147483683" r:id="rId10"/>
    <p:sldLayoutId id="214748366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66907" y="-78058"/>
            <a:ext cx="12303512" cy="6969512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9641711" y="3764747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2239838" y="2743079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087481-AF48-4F48-8539-E8120B091A4F}"/>
              </a:ext>
            </a:extLst>
          </p:cNvPr>
          <p:cNvSpPr txBox="1"/>
          <p:nvPr/>
        </p:nvSpPr>
        <p:spPr>
          <a:xfrm>
            <a:off x="2347088" y="2930721"/>
            <a:ext cx="7497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defTabSz="9000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 lang="ko-KR"/>
            </a:pPr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</a:t>
            </a:r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컨텐츠 </a:t>
            </a:r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포스팅</a:t>
            </a:r>
            <a:r>
              <a:rPr lang="ko-KR" altLang="en-US" sz="36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i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2BFDC-95B8-CD3F-39DC-F6F4630476C4}"/>
              </a:ext>
            </a:extLst>
          </p:cNvPr>
          <p:cNvSpPr txBox="1"/>
          <p:nvPr/>
        </p:nvSpPr>
        <p:spPr>
          <a:xfrm>
            <a:off x="7503154" y="3556378"/>
            <a:ext cx="2712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defTabSz="9000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 lang="ko-KR"/>
            </a:pP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손호민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김승민</a:t>
            </a:r>
            <a:endParaRPr lang="en-US" altLang="ko-KR" sz="2000" b="1" i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71282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91481" y="2983492"/>
            <a:ext cx="42090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28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for watching</a:t>
            </a:r>
            <a:endParaRPr kumimoji="0" lang="ko-KR" altLang="en-US" sz="2800" b="1" i="0" u="none" strike="noStrike" kern="1200" cap="none" spc="0" normalizeH="0" dirty="0"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5270" y="3488871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000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kumimoji="0" lang="ko-KR" altLang="en-US" sz="1600" b="1" i="0" u="none" strike="noStrike" kern="1200" cap="none" spc="0" normalizeH="0" dirty="0"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Verdana"/>
              </a:rPr>
              <a:t>감사합니다</a:t>
            </a:r>
            <a:endParaRPr kumimoji="0" lang="ko-KR" altLang="en-US" sz="1600" b="1" i="0" u="none" strike="noStrike" kern="1200" cap="none" spc="0" normalizeH="0" dirty="0">
              <a:solidFill>
                <a:prstClr val="white">
                  <a:lumMod val="9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Verdana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7997318" y="3324237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3854912" y="2947559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5821" y="163212"/>
            <a:ext cx="7969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01 :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 계획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9DBB6D-A9B8-B2DD-8934-BC8826252A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17396" y="1747837"/>
            <a:ext cx="3294492" cy="3294492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2D59DA-F055-30E0-34F5-18320F90F9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5" y="1747837"/>
            <a:ext cx="3362325" cy="3362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29E706-5690-AD1B-68E8-BACC464B9155}"/>
              </a:ext>
            </a:extLst>
          </p:cNvPr>
          <p:cNvSpPr txBox="1"/>
          <p:nvPr/>
        </p:nvSpPr>
        <p:spPr>
          <a:xfrm>
            <a:off x="7395173" y="3013500"/>
            <a:ext cx="853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86392D-B794-4C1B-B03D-C5297E3305D6}"/>
              </a:ext>
            </a:extLst>
          </p:cNvPr>
          <p:cNvSpPr txBox="1"/>
          <p:nvPr/>
        </p:nvSpPr>
        <p:spPr>
          <a:xfrm>
            <a:off x="144552" y="79169"/>
            <a:ext cx="58753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01 :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디자인 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8629C-D4CE-F668-8D61-AEC584833F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63" y="910166"/>
            <a:ext cx="11485473" cy="564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86392D-B794-4C1B-B03D-C5297E3305D6}"/>
              </a:ext>
            </a:extLst>
          </p:cNvPr>
          <p:cNvSpPr txBox="1"/>
          <p:nvPr/>
        </p:nvSpPr>
        <p:spPr>
          <a:xfrm>
            <a:off x="144552" y="79169"/>
            <a:ext cx="649087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02 :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디자인 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667D95-C6C7-590D-CEA5-3A68D551D4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62" y="891116"/>
            <a:ext cx="11534775" cy="569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6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86392D-B794-4C1B-B03D-C5297E3305D6}"/>
              </a:ext>
            </a:extLst>
          </p:cNvPr>
          <p:cNvSpPr txBox="1"/>
          <p:nvPr/>
        </p:nvSpPr>
        <p:spPr>
          <a:xfrm>
            <a:off x="144552" y="79169"/>
            <a:ext cx="478849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03 :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모드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D14C5-6634-22CD-344B-4B64714DFC40}"/>
              </a:ext>
            </a:extLst>
          </p:cNvPr>
          <p:cNvSpPr txBox="1"/>
          <p:nvPr/>
        </p:nvSpPr>
        <p:spPr>
          <a:xfrm>
            <a:off x="144552" y="5664875"/>
            <a:ext cx="82374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로그인 시 원하는 컨텐츠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CART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 이동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 닉네임 클릭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9729A8-96B0-D83B-05FD-707B0AF9BE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38" y="910165"/>
            <a:ext cx="11162217" cy="47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86392D-B794-4C1B-B03D-C5297E3305D6}"/>
              </a:ext>
            </a:extLst>
          </p:cNvPr>
          <p:cNvSpPr txBox="1"/>
          <p:nvPr/>
        </p:nvSpPr>
        <p:spPr>
          <a:xfrm>
            <a:off x="144552" y="79169"/>
            <a:ext cx="787427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03 :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모드 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D14C5-6634-22CD-344B-4B64714DFC40}"/>
              </a:ext>
            </a:extLst>
          </p:cNvPr>
          <p:cNvSpPr txBox="1"/>
          <p:nvPr/>
        </p:nvSpPr>
        <p:spPr>
          <a:xfrm>
            <a:off x="144552" y="5664875"/>
            <a:ext cx="106663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장바구니 화면에서 보고싶은 작품 출력</a:t>
            </a:r>
            <a:endParaRPr lang="en-US" altLang="ko-KR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메인메뉴로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돌아가서 추가적으로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CART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5A07B-829A-1680-5260-621C664B4B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910166"/>
            <a:ext cx="11039475" cy="47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86392D-B794-4C1B-B03D-C5297E3305D6}"/>
              </a:ext>
            </a:extLst>
          </p:cNvPr>
          <p:cNvSpPr txBox="1"/>
          <p:nvPr/>
        </p:nvSpPr>
        <p:spPr>
          <a:xfrm>
            <a:off x="144552" y="79169"/>
            <a:ext cx="478849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04 : </a:t>
            </a:r>
            <a:r>
              <a:rPr lang="ko-KR" alt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모드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44A2B-219B-4D62-3D79-A931AB4276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75" y="910165"/>
            <a:ext cx="11163300" cy="477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D14C5-6634-22CD-344B-4B64714DFC40}"/>
              </a:ext>
            </a:extLst>
          </p:cNvPr>
          <p:cNvSpPr txBox="1"/>
          <p:nvPr/>
        </p:nvSpPr>
        <p:spPr>
          <a:xfrm>
            <a:off x="144552" y="5664875"/>
            <a:ext cx="94185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접속 모습</a:t>
            </a:r>
            <a:endParaRPr lang="en-US" altLang="ko-KR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관리자 로그인 시 컨텐츠 업로드 가능</a:t>
            </a:r>
            <a:endParaRPr lang="en-US" altLang="ko-KR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86392D-B794-4C1B-B03D-C5297E3305D6}"/>
              </a:ext>
            </a:extLst>
          </p:cNvPr>
          <p:cNvSpPr txBox="1"/>
          <p:nvPr/>
        </p:nvSpPr>
        <p:spPr>
          <a:xfrm>
            <a:off x="144552" y="79169"/>
            <a:ext cx="108334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04 : </a:t>
            </a:r>
            <a:r>
              <a:rPr lang="ko-KR" alt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모드 </a:t>
            </a:r>
            <a:r>
              <a:rPr lang="en-US" altLang="ko-KR" sz="48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정보 업로드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D14C5-6634-22CD-344B-4B64714DFC40}"/>
              </a:ext>
            </a:extLst>
          </p:cNvPr>
          <p:cNvSpPr txBox="1"/>
          <p:nvPr/>
        </p:nvSpPr>
        <p:spPr>
          <a:xfrm>
            <a:off x="144552" y="5664875"/>
            <a:ext cx="75135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업로드 페이지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관리자 로그인 시 컨텐츠 업로드 가능</a:t>
            </a:r>
            <a:endParaRPr lang="en-US" altLang="ko-KR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D0D16-79C6-B24F-7992-EC96FB8A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1" y="910166"/>
            <a:ext cx="11858625" cy="44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86392D-B794-4C1B-B03D-C5297E3305D6}"/>
              </a:ext>
            </a:extLst>
          </p:cNvPr>
          <p:cNvSpPr txBox="1"/>
          <p:nvPr/>
        </p:nvSpPr>
        <p:spPr>
          <a:xfrm>
            <a:off x="144552" y="79169"/>
            <a:ext cx="108334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04 : </a:t>
            </a:r>
            <a:r>
              <a:rPr lang="ko-KR" alt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모드 </a:t>
            </a:r>
            <a:r>
              <a:rPr lang="en-US" altLang="ko-KR" sz="4800" b="1" dirty="0"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정보 업로드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D14C5-6634-22CD-344B-4B64714DFC40}"/>
              </a:ext>
            </a:extLst>
          </p:cNvPr>
          <p:cNvSpPr txBox="1"/>
          <p:nvPr/>
        </p:nvSpPr>
        <p:spPr>
          <a:xfrm>
            <a:off x="144552" y="5664875"/>
            <a:ext cx="75135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업로드 페이지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관리자 로그인 시 컨텐츠 업로드 가능</a:t>
            </a:r>
            <a:endParaRPr lang="en-US" altLang="ko-KR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74E38A-7052-58DE-C641-8EEC9824A0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888" y="1515918"/>
            <a:ext cx="11115284" cy="355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2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5318</TotalTime>
  <Words>143</Words>
  <Application>Microsoft Office PowerPoint</Application>
  <PresentationFormat>와이드스크린</PresentationFormat>
  <Paragraphs>33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Calibri Light</vt:lpstr>
      <vt:lpstr>배달의민족 주아</vt:lpstr>
      <vt:lpstr>Arial</vt:lpstr>
      <vt:lpstr>맑은 고딕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SonHomin</dc:creator>
  <cp:lastModifiedBy>김승민</cp:lastModifiedBy>
  <cp:revision>324</cp:revision>
  <dcterms:created xsi:type="dcterms:W3CDTF">2017-04-01T07:40:04Z</dcterms:created>
  <dcterms:modified xsi:type="dcterms:W3CDTF">2022-06-30T08:58:26Z</dcterms:modified>
  <cp:version>0906.0100.01</cp:version>
</cp:coreProperties>
</file>